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09" autoAdjust="0"/>
  </p:normalViewPr>
  <p:slideViewPr>
    <p:cSldViewPr snapToGrid="0">
      <p:cViewPr>
        <p:scale>
          <a:sx n="70" d="100"/>
          <a:sy n="70" d="100"/>
        </p:scale>
        <p:origin x="936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  <a:lumOff val="35000"/>
              </a:schemeClr>
            </a:gs>
            <a:gs pos="99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73411" y="2848810"/>
            <a:ext cx="8040345" cy="1160379"/>
          </a:xfrm>
        </p:spPr>
        <p:txBody>
          <a:bodyPr/>
          <a:lstStyle/>
          <a:p>
            <a:pPr algn="ctr"/>
            <a:r>
              <a:rPr lang="en-US" sz="4000" dirty="0" err="1"/>
              <a:t>Swiggy</a:t>
            </a:r>
            <a:r>
              <a:rPr lang="en-US" sz="4000" dirty="0"/>
              <a:t> Project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Report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4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  <a:lumOff val="35000"/>
              </a:schemeClr>
            </a:gs>
            <a:gs pos="99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387" y="2048933"/>
            <a:ext cx="12036613" cy="805389"/>
          </a:xfrm>
        </p:spPr>
        <p:txBody>
          <a:bodyPr/>
          <a:lstStyle/>
          <a:p>
            <a:r>
              <a:rPr lang="en-US" dirty="0"/>
              <a:t>To construct a consolidated and interactive Power BI report that will allow </a:t>
            </a:r>
            <a:r>
              <a:rPr lang="en-US" dirty="0" err="1"/>
              <a:t>Swiggy</a:t>
            </a:r>
            <a:r>
              <a:rPr lang="en-US" dirty="0"/>
              <a:t> to quickly assess the required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069089"/>
            <a:ext cx="5004199" cy="3636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069088"/>
            <a:ext cx="4312920" cy="36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58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  <a:lumOff val="35000"/>
              </a:schemeClr>
            </a:gs>
            <a:gs pos="99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21" y="2116667"/>
            <a:ext cx="7075146" cy="45212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Take the Business insights</a:t>
            </a:r>
            <a:r>
              <a:rPr lang="en-US" b="1" dirty="0" smtClean="0"/>
              <a:t>.</a:t>
            </a:r>
          </a:p>
          <a:p>
            <a:endParaRPr lang="en-US" b="1" dirty="0"/>
          </a:p>
          <a:p>
            <a:r>
              <a:rPr lang="en-US" b="1" dirty="0"/>
              <a:t>We can find Total Shop, Total cuisine, Average rating, Average cost for one person</a:t>
            </a:r>
            <a:r>
              <a:rPr lang="en-US" b="1" dirty="0" smtClean="0"/>
              <a:t>.</a:t>
            </a:r>
          </a:p>
          <a:p>
            <a:endParaRPr lang="en-US" b="1" dirty="0"/>
          </a:p>
          <a:p>
            <a:r>
              <a:rPr lang="en-US" b="1" dirty="0"/>
              <a:t>Easy to filter the Restaurants according to rating and price</a:t>
            </a:r>
            <a:r>
              <a:rPr lang="en-US" b="1" dirty="0" smtClean="0"/>
              <a:t>.</a:t>
            </a:r>
          </a:p>
          <a:p>
            <a:endParaRPr lang="en-US" b="1" dirty="0"/>
          </a:p>
          <a:p>
            <a:r>
              <a:rPr lang="en-US" b="1" dirty="0"/>
              <a:t>we can see Top and Bottom rated Restaurants</a:t>
            </a:r>
            <a:r>
              <a:rPr lang="en-US" b="1" dirty="0" smtClean="0"/>
              <a:t>.</a:t>
            </a:r>
          </a:p>
          <a:p>
            <a:endParaRPr lang="en-US" b="1" dirty="0"/>
          </a:p>
          <a:p>
            <a:r>
              <a:rPr lang="en-US" b="1" dirty="0"/>
              <a:t>we can find location wise rating.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/>
              <a:t>Increased Business for Restaurants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59" y="2274147"/>
            <a:ext cx="4048691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3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  <a:lumOff val="35000"/>
              </a:schemeClr>
            </a:gs>
            <a:gs pos="99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201" y="722748"/>
            <a:ext cx="9613861" cy="1080938"/>
          </a:xfrm>
        </p:spPr>
        <p:txBody>
          <a:bodyPr/>
          <a:lstStyle/>
          <a:p>
            <a:r>
              <a:rPr lang="en-US" dirty="0"/>
              <a:t>Data Sharing Agreement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201" y="2062552"/>
            <a:ext cx="11709800" cy="4414447"/>
          </a:xfrm>
        </p:spPr>
        <p:txBody>
          <a:bodyPr>
            <a:normAutofit/>
          </a:bodyPr>
          <a:lstStyle/>
          <a:p>
            <a:r>
              <a:rPr lang="en-US" b="1" dirty="0"/>
              <a:t>Sample file name (</a:t>
            </a:r>
            <a:r>
              <a:rPr lang="en-US" b="1" dirty="0" err="1"/>
              <a:t>Swiggy</a:t>
            </a:r>
            <a:r>
              <a:rPr lang="en-US" b="1" dirty="0"/>
              <a:t> Bangalore Outlet Details.CSV) collected from </a:t>
            </a:r>
            <a:r>
              <a:rPr lang="en-US" b="1" dirty="0" err="1" smtClean="0"/>
              <a:t>INeuron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Number of Columns : </a:t>
            </a:r>
            <a:r>
              <a:rPr lang="en-US" b="1" dirty="0" smtClean="0"/>
              <a:t>5</a:t>
            </a:r>
            <a:r>
              <a:rPr lang="en-US" b="1" dirty="0"/>
              <a:t>﻿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Column names : (</a:t>
            </a:r>
            <a:r>
              <a:rPr lang="en-US" b="1" dirty="0" err="1"/>
              <a:t>Shop_Name</a:t>
            </a:r>
            <a:r>
              <a:rPr lang="en-US" b="1" dirty="0"/>
              <a:t>, Cuisine, Location, Rating, </a:t>
            </a:r>
            <a:r>
              <a:rPr lang="en-US" b="1" dirty="0" err="1"/>
              <a:t>Cost_for_two</a:t>
            </a:r>
            <a:r>
              <a:rPr lang="en-US" b="1" dirty="0"/>
              <a:t> ) 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Number of Rows : </a:t>
            </a:r>
            <a:r>
              <a:rPr lang="en-US" b="1" dirty="0" smtClean="0"/>
              <a:t>119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Column data type: text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1223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  <a:lumOff val="35000"/>
              </a:schemeClr>
            </a:gs>
            <a:gs pos="99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211719" cy="3599316"/>
          </a:xfrm>
        </p:spPr>
        <p:txBody>
          <a:bodyPr>
            <a:normAutofit/>
          </a:bodyPr>
          <a:lstStyle/>
          <a:p>
            <a:r>
              <a:rPr lang="en-US" b="1" dirty="0"/>
              <a:t>Technologies </a:t>
            </a:r>
            <a:r>
              <a:rPr lang="en-US" b="1" dirty="0" smtClean="0"/>
              <a:t>Used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Microsoft Excel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b="1" dirty="0" smtClean="0"/>
              <a:t>Python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  <a:p>
            <a:r>
              <a:rPr lang="en-US" b="1" dirty="0"/>
              <a:t>Power </a:t>
            </a:r>
            <a:r>
              <a:rPr lang="en-US" b="1" dirty="0" smtClean="0"/>
              <a:t>BI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87880"/>
            <a:ext cx="5059680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0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  <a:lumOff val="35000"/>
              </a:schemeClr>
            </a:gs>
            <a:gs pos="99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5863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  <a:lumOff val="35000"/>
              </a:schemeClr>
            </a:gs>
            <a:gs pos="99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 and Data Transformation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139" y="2118325"/>
            <a:ext cx="5549452" cy="4478418"/>
          </a:xfrm>
        </p:spPr>
        <p:txBody>
          <a:bodyPr>
            <a:normAutofit/>
          </a:bodyPr>
          <a:lstStyle/>
          <a:p>
            <a:r>
              <a:rPr lang="en-US" b="1" dirty="0"/>
              <a:t>Data </a:t>
            </a:r>
            <a:r>
              <a:rPr lang="en-US" b="1" dirty="0" smtClean="0"/>
              <a:t>Check: </a:t>
            </a:r>
          </a:p>
          <a:p>
            <a:pPr lvl="1"/>
            <a:r>
              <a:rPr lang="en-US" dirty="0" smtClean="0"/>
              <a:t>Open </a:t>
            </a:r>
            <a:r>
              <a:rPr lang="en-US" dirty="0"/>
              <a:t>data in Excel and check 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Load </a:t>
            </a:r>
            <a:r>
              <a:rPr lang="en-US" b="1" dirty="0" smtClean="0"/>
              <a:t>Data: </a:t>
            </a:r>
          </a:p>
          <a:p>
            <a:pPr lvl="1"/>
            <a:r>
              <a:rPr lang="en-US" dirty="0" smtClean="0"/>
              <a:t>Open </a:t>
            </a:r>
            <a:r>
              <a:rPr lang="en-US" dirty="0"/>
              <a:t>Power BI and load Excel file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/>
              <a:t>Transform </a:t>
            </a:r>
          </a:p>
          <a:p>
            <a:pPr lvl="1"/>
            <a:r>
              <a:rPr lang="en-US" dirty="0"/>
              <a:t>Filter out irrelevant data.</a:t>
            </a:r>
          </a:p>
          <a:p>
            <a:pPr lvl="1"/>
            <a:r>
              <a:rPr lang="en-US" dirty="0"/>
              <a:t>Handle null values and in consistencies.</a:t>
            </a:r>
          </a:p>
          <a:p>
            <a:pPr lvl="1"/>
            <a:r>
              <a:rPr lang="en-US" dirty="0"/>
              <a:t>Create column and Measure according to insights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8039" y="2118325"/>
            <a:ext cx="50461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</a:t>
            </a:r>
            <a:r>
              <a:rPr lang="en-US" sz="2400" b="1" dirty="0" err="1"/>
              <a:t>Visualisation</a:t>
            </a:r>
            <a:r>
              <a:rPr lang="en-US" sz="2400" b="1" dirty="0"/>
              <a:t> and Report </a:t>
            </a:r>
            <a:endParaRPr lang="en-US" sz="24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Take </a:t>
            </a:r>
            <a:r>
              <a:rPr lang="en-US" dirty="0"/>
              <a:t>insights from data and create chart and graph to represent the data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sz="2400" b="1" dirty="0"/>
              <a:t>Deployment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Deploy reports and dashboards to the Power BI Service for cloud-based access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sz="2400" b="1" dirty="0"/>
              <a:t>Governance and maintenance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Establish governance policies for Power BI usage within the </a:t>
            </a:r>
            <a:r>
              <a:rPr lang="en-US" dirty="0" err="1"/>
              <a:t>organisation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78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  <a:lumOff val="35000"/>
              </a:schemeClr>
            </a:gs>
            <a:gs pos="99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264" y="742342"/>
            <a:ext cx="9613861" cy="108093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8" y="2053844"/>
            <a:ext cx="11511679" cy="148401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Swiggy</a:t>
            </a:r>
            <a:r>
              <a:rPr lang="en-US" dirty="0"/>
              <a:t> project aims to provide a seamless and enjoyable experience for users looking to order food online. By organizing and managing restaurant information effectively, the platform strives to connect users with a diverse range of culinary options.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60" y="3537857"/>
            <a:ext cx="4355826" cy="3189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92" y="3540258"/>
            <a:ext cx="4327108" cy="31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6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  <a:lumOff val="35000"/>
              </a:schemeClr>
            </a:gs>
            <a:gs pos="99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086501"/>
            <a:ext cx="6373622" cy="4597327"/>
          </a:xfrm>
        </p:spPr>
        <p:txBody>
          <a:bodyPr>
            <a:normAutofit/>
          </a:bodyPr>
          <a:lstStyle/>
          <a:p>
            <a:r>
              <a:rPr lang="en-US" dirty="0"/>
              <a:t>Q1) What’s the source of data?</a:t>
            </a:r>
          </a:p>
          <a:p>
            <a:r>
              <a:rPr lang="en-US" dirty="0"/>
              <a:t>The data for the </a:t>
            </a:r>
            <a:r>
              <a:rPr lang="en-US" dirty="0" err="1"/>
              <a:t>Swiggy</a:t>
            </a:r>
            <a:r>
              <a:rPr lang="en-US" dirty="0"/>
              <a:t> project collected from </a:t>
            </a:r>
            <a:r>
              <a:rPr lang="en-US" dirty="0" err="1"/>
              <a:t>INeuron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Q 2) What was the type of data?</a:t>
            </a:r>
          </a:p>
          <a:p>
            <a:r>
              <a:rPr lang="en-US" dirty="0"/>
              <a:t>The data was the combination of numerical and Categorical values.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 3) What’s the complete flow you followed in this Project?</a:t>
            </a:r>
          </a:p>
          <a:p>
            <a:r>
              <a:rPr lang="en-US" dirty="0"/>
              <a:t>Refer slide 6th for better Understanding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72" y="2177142"/>
            <a:ext cx="3722914" cy="37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4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Override1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ppt/theme/themeOverride2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ppt/theme/themeOverride3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ppt/theme/themeOverride4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ppt/theme/themeOverride5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ppt/theme/themeOverride6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ppt/theme/themeOverride7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ppt/theme/themeOverride8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257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Trebuchet MS</vt:lpstr>
      <vt:lpstr>Berlin</vt:lpstr>
      <vt:lpstr>Swiggy Project  Report</vt:lpstr>
      <vt:lpstr>Project Objective </vt:lpstr>
      <vt:lpstr>Benefits </vt:lpstr>
      <vt:lpstr>Data Sharing Agreement </vt:lpstr>
      <vt:lpstr>Technology Stack</vt:lpstr>
      <vt:lpstr>PowerPoint Presentation</vt:lpstr>
      <vt:lpstr>Data Validation and Data Transformation :</vt:lpstr>
      <vt:lpstr>Conclusion</vt:lpstr>
      <vt:lpstr>Q &amp; A: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Swiggy Project  Report</dc:title>
  <dc:creator>Tnluser</dc:creator>
  <cp:lastModifiedBy>Tnluser</cp:lastModifiedBy>
  <cp:revision>5</cp:revision>
  <dcterms:created xsi:type="dcterms:W3CDTF">2024-01-19T15:50:14Z</dcterms:created>
  <dcterms:modified xsi:type="dcterms:W3CDTF">2024-01-19T16:20:05Z</dcterms:modified>
</cp:coreProperties>
</file>